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6" r:id="rId17"/>
    <p:sldId id="270" r:id="rId18"/>
    <p:sldId id="277" r:id="rId19"/>
    <p:sldId id="271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-20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AAAAB1-1A94-4365-A5B4-99DDE0BF9077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2CCCAF-3950-4FC8-A936-6700A9E09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0C9E95-E355-4699-AC32-9ADD5D2594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AAA-533F-43FC-B2EF-AFC07E7AABD5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A0CE-9634-43AE-B3CB-161E045DA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E30F-17C1-45C1-A2E2-464533A1C758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1909-D1EE-4930-89D6-37797003A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0A23-3519-490D-8384-93A1A0C71958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C6A6-60D6-4DBF-994C-04391988B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7961-E431-43E6-B8A3-3AD2068ED8B8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4D02-FEAC-418C-AB78-D5ABE899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E1A8-D1CB-48CF-8AE6-FEFE07F3E4B8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894B-052E-42CF-9156-DA2D825CF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3B88-FF8C-4167-B75E-F4BD83DEA2CA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E9D0-06A0-4D20-92B4-81C2A84C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FCC66-B53A-4AF7-95D0-683DA3AC0B80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1BAB-1746-4119-A642-EEBABC99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BEFA-D069-4B95-A134-5D61F050FA18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9F94-841C-426A-A0FE-82B15478A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F4CC-21E1-4CA3-980A-D43E97402875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FEAB-CDF1-44A1-A509-BBE81155D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9A51-6627-4ABA-BF9C-60ED7C25EE71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C128-67B7-407C-B228-64BEDCF19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1174-E82D-45CA-8131-1B278689F49F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EBC7-ADE1-4304-BDDD-5E88E74D0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C1E379-EF6E-4A95-9EB7-6600FBF02467}" type="datetimeFigureOut">
              <a:rPr lang="ru-RU"/>
              <a:pPr>
                <a:defRPr/>
              </a:pPr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D1B6F-1A18-433D-BC90-19A1EC81D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NUL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NUL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AppData\Local\Microsoft\Windows\Temporary Internet Files\Content.IE5\QIOMSQW7\Gitara_akustyczna_GLA-T200J_Tramontane_firmy_La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3666454">
            <a:off x="3571765" y="1333788"/>
            <a:ext cx="2008231" cy="4822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 marL="13716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+mj-lt"/>
              </a:rPr>
              <a:t>ЮРИЙ ВИЗБОР</a:t>
            </a:r>
            <a:endParaRPr lang="ru-RU" sz="44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0" y="1600201"/>
            <a:ext cx="4316290" cy="427707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Несколько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особняком стоит в актёрской карьере Визбора роль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рейхсляйтера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Мартина Бормана в многосерийном телевизионном фильме </a:t>
            </a:r>
            <a:endParaRPr lang="ru-RU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ln>
                <a:solidFill>
                  <a:schemeClr val="bg1"/>
                </a:solidFill>
              </a:ln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0032" y="2060848"/>
            <a:ext cx="3960440" cy="453650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«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Семнадцать мгновений весны» (по роману Юлиана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Семёнова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). Она нехарактерна для Визбора; к тому же, вопреки обыкновению, озвучена не самим актёром. Однако именно эта роль стала «визитной карточкой» Визбора-актёра и остаётся ею до сих пор.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4716463" cy="306863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3502" y="404664"/>
            <a:ext cx="4211960" cy="59046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11 марта 1984 года в альпинистском лагере «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Цей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» Визбор пишет свою последнюю песню — «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Цейская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». Всего за 33 года им было написано более 300 песен, и более пятидесяти его стихотворений положено на музыку другими композиторами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С апреля 1984 года тяжело болен раком печени.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48540" y="404664"/>
            <a:ext cx="4330824" cy="59046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17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сентября 1984 г., на 51-м году жизни, Юрий Визбор скончался в Москве. Похоронен на московском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Новокунцевском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кладбище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357563"/>
            <a:ext cx="4171950" cy="2879725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260350"/>
            <a:ext cx="4038600" cy="6408738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27 марта 2006 года на горе </a:t>
            </a:r>
            <a:r>
              <a:rPr lang="ru-RU" dirty="0" err="1"/>
              <a:t>Чегет</a:t>
            </a:r>
            <a:r>
              <a:rPr lang="ru-RU" dirty="0"/>
              <a:t> (Кабардино-Балкарская Республика) во время проведения VII Фестиваля горнолыжной авторской песни «</a:t>
            </a:r>
            <a:r>
              <a:rPr lang="ru-RU" dirty="0" err="1"/>
              <a:t>Приэльбрусье</a:t>
            </a:r>
            <a:r>
              <a:rPr lang="ru-RU" dirty="0"/>
              <a:t> — 2006» была установлена мемориальная доска одному из основоположников жанра авторской песни, известному барду, актёру, драматургу, журналисту Ю. И. Визбору.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59338" y="549275"/>
            <a:ext cx="3827462" cy="7056438"/>
          </a:xfrm>
        </p:spPr>
        <p:txBody>
          <a:bodyPr>
            <a:normAutofit fontScale="925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10 октября 2015 года на фасаде дома № 5 по </a:t>
            </a:r>
            <a:r>
              <a:rPr lang="ru-RU" dirty="0" err="1"/>
              <a:t>Ананьевскому</a:t>
            </a:r>
            <a:r>
              <a:rPr lang="ru-RU" dirty="0"/>
              <a:t> переулку в Москве, где Визбор проживал с 1942 по 1949 годы, была установлена мемориальная доска работы скульптора Андрея Забалуева и архитектора Михаила </a:t>
            </a:r>
            <a:r>
              <a:rPr lang="ru-RU" dirty="0" err="1" smtClean="0"/>
              <a:t>Корси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88913"/>
            <a:ext cx="4038600" cy="6408737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В </a:t>
            </a:r>
            <a:r>
              <a:rPr lang="ru-RU" dirty="0" err="1"/>
              <a:t>Осташковском</a:t>
            </a:r>
            <a:r>
              <a:rPr lang="ru-RU" dirty="0"/>
              <a:t> районе Тверской области ежегодно проводится фестиваль авторской песни «Распахнутые ветра» имени Юрия Визбора</a:t>
            </a:r>
            <a:r>
              <a:rPr lang="ru-RU" dirty="0" smtClean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В Москве (район «Покровское-</a:t>
            </a:r>
            <a:r>
              <a:rPr lang="ru-RU" dirty="0" err="1"/>
              <a:t>Стрешнево</a:t>
            </a:r>
            <a:r>
              <a:rPr lang="ru-RU" dirty="0"/>
              <a:t>») существует спортивный клуб альпинистов и скалолазов имени Ю. Визбора[5] (Волоколамское шоссе, д. 84, корп. 9).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434013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В </a:t>
            </a:r>
            <a:r>
              <a:rPr lang="ru-RU" dirty="0"/>
              <a:t>Архангельской области в посёлке Кизема проводится фестиваль авторской песни, посвященный памяти Юрия Визбора (там после окончания ВУЗа он начинал работать учителем в школе и вскоре оттуда был призван на службу в </a:t>
            </a:r>
            <a:r>
              <a:rPr lang="ru-RU" dirty="0" smtClean="0"/>
              <a:t>армию).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333375"/>
            <a:ext cx="4787900" cy="65246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В </a:t>
            </a:r>
            <a:r>
              <a:rPr lang="ru-RU" dirty="0" err="1"/>
              <a:t>Цейском</a:t>
            </a:r>
            <a:r>
              <a:rPr lang="ru-RU" dirty="0"/>
              <a:t> ущелье РСО-Алания с 2004 года проводится фестиваль бардовской песни «</a:t>
            </a:r>
            <a:r>
              <a:rPr lang="ru-RU" dirty="0" err="1"/>
              <a:t>Цейский</a:t>
            </a:r>
            <a:r>
              <a:rPr lang="ru-RU" dirty="0"/>
              <a:t> вальс» памяти Ю. Визбора. Название дано в честь последней песни поэта «</a:t>
            </a:r>
            <a:r>
              <a:rPr lang="ru-RU" dirty="0" err="1"/>
              <a:t>Цейская</a:t>
            </a:r>
            <a:r>
              <a:rPr lang="ru-RU" dirty="0" smtClean="0"/>
              <a:t>»: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/>
              <a:t>«Вот и опять между сосен открылась картина: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/>
              <a:t>Путь к небесам, что стенами из камня зажат,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/>
              <a:t>Здесь на рассвет золотые взирают вершины,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/>
              <a:t>И ледники, как замершее небо, лежат…».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32363" y="908050"/>
            <a:ext cx="3754437" cy="5218113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800" dirty="0" smtClean="0"/>
              <a:t>Именем </a:t>
            </a:r>
            <a:r>
              <a:rPr lang="ru-RU" sz="2800" dirty="0"/>
              <a:t>Визбора назван астероид № 3260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5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543550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endParaRPr lang="ru-RU" smtClean="0"/>
          </a:p>
          <a:p>
            <a:pPr marL="136525" indent="0">
              <a:buFont typeface="Wingdings 2" pitchFamily="18" charset="2"/>
              <a:buNone/>
            </a:pPr>
            <a:endParaRPr lang="ru-RU" smtClean="0"/>
          </a:p>
          <a:p>
            <a:pPr marL="136525" indent="0">
              <a:buFont typeface="Wingdings 2" pitchFamily="18" charset="2"/>
              <a:buNone/>
            </a:pPr>
            <a:r>
              <a:rPr lang="ru-RU" sz="3600" b="1" i="1" smtClean="0"/>
              <a:t>Серёга Санин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1965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Есть свидетельства, что песня нравилась В.Высоцкому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6"/>
          <p:cNvSpPr>
            <a:spLocks noGrp="1"/>
          </p:cNvSpPr>
          <p:nvPr>
            <p:ph sz="half" idx="1"/>
          </p:nvPr>
        </p:nvSpPr>
        <p:spPr>
          <a:xfrm>
            <a:off x="0" y="115888"/>
            <a:ext cx="4495800" cy="6742112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z="3200" b="1" i="1" smtClean="0"/>
              <a:t>Серёга Санин</a:t>
            </a:r>
            <a:endParaRPr lang="ru-RU" sz="2400" smtClean="0"/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1. С моим Серёгой мы шагаем по Петровке, по самой бровке, по самой бровке.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Жуём мороженое мы без остановки – в тайге мороженого нам не подадут.</a:t>
            </a:r>
          </a:p>
          <a:p>
            <a:pPr marL="136525" indent="0">
              <a:buFont typeface="Wingdings 2" pitchFamily="18" charset="2"/>
              <a:buNone/>
            </a:pPr>
            <a:endParaRPr lang="ru-RU" sz="2400" smtClean="0"/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ПР. То взлёт, то посадка, то снег, то дожди. Сырая палатка и почты не жди.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Идёт молчаливо в распадок рассвет. Уходишь-счастливо, приходишь-привет.</a:t>
            </a:r>
          </a:p>
        </p:txBody>
      </p:sp>
      <p:sp>
        <p:nvSpPr>
          <p:cNvPr id="30722" name="Объект 7"/>
          <p:cNvSpPr>
            <a:spLocks noGrp="1"/>
          </p:cNvSpPr>
          <p:nvPr>
            <p:ph sz="half" idx="2"/>
          </p:nvPr>
        </p:nvSpPr>
        <p:spPr>
          <a:xfrm>
            <a:off x="4648200" y="188913"/>
            <a:ext cx="4495800" cy="6192837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2. Идёт на взлёт по полосе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Мой друг Серёга, мой друг Серёга, Серёга Санин.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Серёге Санину легко под небесами, другого парня в пекло не пошлют.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ПР.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3. Два дня искали мы в тайге капот и крылья,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Два дня искали мы Серёгу.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А он чуть-чуть не долетел, совсем немного.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Не дотянул он до посадочных огней.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ПР.  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5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z="3600" b="1" i="1" smtClean="0"/>
              <a:t>Милая моя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12.6.1973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Повящается VI туристскому фестивалю патриотической песни памяти Валерия Грушина. Одна из наиболее известных песен Ю.Визбора. Варианты названия: «Солнышко лесное», «Лесное солнышко»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5888"/>
            <a:ext cx="4495800" cy="6742112"/>
          </a:xfrm>
        </p:spPr>
        <p:txBody>
          <a:bodyPr>
            <a:normAutofit fontScale="9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b="1" i="1" dirty="0" smtClean="0"/>
              <a:t>Милая моя</a:t>
            </a: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1. Всем </a:t>
            </a:r>
            <a:r>
              <a:rPr lang="ru-RU" dirty="0"/>
              <a:t>нашим встречам разлуки, увы, суждены.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Тих и печален ручей у янтарной сосны.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Пеплом несмелым подёрнулись угли костра,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Вот и окончилось всё, расставаться пора.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ПР: </a:t>
            </a:r>
            <a:r>
              <a:rPr lang="ru-RU" dirty="0"/>
              <a:t>Милая моя, солнышко лесное,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</a:t>
            </a:r>
            <a:r>
              <a:rPr lang="ru-RU" dirty="0" smtClean="0"/>
              <a:t>  </a:t>
            </a:r>
            <a:r>
              <a:rPr lang="ru-RU" dirty="0"/>
              <a:t>Где, в каких краях встретишься со мною.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</a:t>
            </a:r>
            <a:r>
              <a:rPr lang="ru-RU" dirty="0" smtClean="0"/>
              <a:t> </a:t>
            </a:r>
            <a:r>
              <a:rPr lang="ru-RU" dirty="0"/>
              <a:t>Милая моя, солнышко лесное,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</a:t>
            </a:r>
            <a:r>
              <a:rPr lang="ru-RU" dirty="0" smtClean="0"/>
              <a:t> </a:t>
            </a:r>
            <a:r>
              <a:rPr lang="ru-RU" dirty="0"/>
              <a:t>Где, в каких краях встретишься со мною.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350"/>
            <a:ext cx="4495800" cy="6597650"/>
          </a:xfrm>
        </p:spPr>
        <p:txBody>
          <a:bodyPr>
            <a:normAutofit fontScale="9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2. Крылья </a:t>
            </a:r>
            <a:r>
              <a:rPr lang="ru-RU" dirty="0"/>
              <a:t>сложили палатки, их кончен полёт,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Крылья расправил искатель разлук – самолёт.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И потихонечку пятится трап от крыла,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Вот уж, действительно, пропасть меж нами легла.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ПРИПЕВ 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3. Не </a:t>
            </a:r>
            <a:r>
              <a:rPr lang="ru-RU" dirty="0"/>
              <a:t>утешайте меня, мне слова не нужны.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Мне б отыскать тот ручей у янтарной сосны.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Вдруг, сквозь туман, там краснеет кусочек огня,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А у огня ожидают, представьте, меня.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ПРИПЕВ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8475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5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z="3600" b="1" i="1" smtClean="0"/>
              <a:t>Ночная дорога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1.8.1973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mtClean="0"/>
              <a:t>Музыка Вик.Берковского и С.Никитина, слова Ю.Визбора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19626"/>
            <a:ext cx="4038600" cy="5006538"/>
          </a:xfrm>
        </p:spPr>
        <p:txBody>
          <a:bodyPr>
            <a:no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Ю́рий</a:t>
            </a:r>
            <a:r>
              <a:rPr lang="ru-RU" sz="44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ru-RU" sz="4400" b="1" i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Ио́сифович</a:t>
            </a:r>
            <a:r>
              <a:rPr lang="ru-RU" sz="44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endParaRPr lang="ru-RU" sz="4400" b="1" i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(</a:t>
            </a:r>
            <a:r>
              <a:rPr lang="ru-RU" sz="44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Юзефович) </a:t>
            </a:r>
            <a:r>
              <a:rPr lang="ru-RU" sz="4400" b="1" i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Ви́збор</a:t>
            </a:r>
            <a:endParaRPr lang="ru-RU" sz="4400" b="1" i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(20 июня 1934 </a:t>
            </a:r>
            <a:endParaRPr lang="ru-RU" sz="44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- </a:t>
            </a: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17 сентября 1984)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980729"/>
            <a:ext cx="4464496" cy="56971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sz="half" idx="1"/>
          </p:nvPr>
        </p:nvSpPr>
        <p:spPr>
          <a:xfrm>
            <a:off x="0" y="115888"/>
            <a:ext cx="4643438" cy="6742112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z="3200" b="1" i="1" smtClean="0"/>
              <a:t>Ночная дорога</a:t>
            </a:r>
            <a:endParaRPr lang="ru-RU" sz="2400" smtClean="0"/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1. Нет прекрасней и мудрее средства от тревог,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Чем ночная песня шин.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Длинной-длинной серой ниткой стоптанных дорог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Штопаем ранения души.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ПРИПЕВ: Не верь разлукам старина, их круг лишь сон, ей-богу.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Придут другие времена, мой друг, ты верь в дорогу.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Нет дороге окончанья, есть зато ее итог.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Дороги трудны, но хуже без дорог</a:t>
            </a:r>
          </a:p>
          <a:p>
            <a:pPr marL="136525" indent="0">
              <a:buFont typeface="Wingdings 2" pitchFamily="18" charset="2"/>
              <a:buNone/>
            </a:pPr>
            <a:endParaRPr lang="ru-RU" smtClean="0"/>
          </a:p>
          <a:p>
            <a:pPr marL="136525" indent="0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4818" name="Объект 3"/>
          <p:cNvSpPr>
            <a:spLocks noGrp="1"/>
          </p:cNvSpPr>
          <p:nvPr>
            <p:ph sz="half" idx="2"/>
          </p:nvPr>
        </p:nvSpPr>
        <p:spPr>
          <a:xfrm>
            <a:off x="4648200" y="260350"/>
            <a:ext cx="4495800" cy="6597650"/>
          </a:xfrm>
        </p:spPr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2. Будто чья-то сигарета стоп-сигнал в ночах,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Кто-то тоже держит путь.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Незнакомец, незнакомка, здравствуй и прощай.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Можно только фарами мигнуть.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ПРИПЕВ.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3. В два конца идет дорога,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Но себе не лги.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Нам в обратный путь нельзя.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Слава богу, мой дружище, 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Есть у нас враги,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Значит есть наверно и друзья.</a:t>
            </a:r>
          </a:p>
          <a:p>
            <a:pPr marL="136525" indent="0">
              <a:buFont typeface="Wingdings 2" pitchFamily="18" charset="2"/>
              <a:buNone/>
            </a:pPr>
            <a:r>
              <a:rPr lang="ru-RU" sz="2400" smtClean="0"/>
              <a:t>ПРИПЕВ.</a:t>
            </a:r>
          </a:p>
          <a:p>
            <a:pPr marL="136525" indent="0">
              <a:buFont typeface="Wingdings 2" pitchFamily="18" charset="2"/>
              <a:buNone/>
            </a:pPr>
            <a:endParaRPr lang="ru-RU" smtClean="0"/>
          </a:p>
          <a:p>
            <a:pPr marL="136525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983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7606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Юрий Визбор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- советский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автор-исполнитель песен, киноактёр, журналист, прозаик,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киносценарист,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драматург, поэт, художник; один из основоположников жанра авторской, студенческой, туристской песни; создатель жанра «песни-репортажа», автор более 300 песен. Один из наиболее ярких и самобытных бардов. Член Союза журналистов и Союза композиторов СССР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74418" cy="649269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0032" y="836712"/>
            <a:ext cx="4032448" cy="59184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8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Юрий Визбор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родился 20 июня 1934 года в Москве, в семье командира Красной Армии. </a:t>
            </a:r>
            <a:endParaRPr lang="ru-RU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 1951 Визбор окончил московскую среднюю школу № 659 и поступил в Московский государственный педагогический институт им. В. И. Ленина.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20480" cy="556963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6016" y="225962"/>
            <a:ext cx="4427984" cy="66320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1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С </a:t>
            </a:r>
            <a:r>
              <a:rPr lang="ru-RU" sz="21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августа по сентябрь работал по распределению учителем средней школы на станции Кизема Печорской железной дороги (Архангельская область). </a:t>
            </a:r>
            <a:endParaRPr lang="ru-RU" sz="21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1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 </a:t>
            </a:r>
            <a:r>
              <a:rPr lang="ru-RU" sz="21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октябре того же года был призван в ряды Советской Армии. Проходил срочную службу в воинских </a:t>
            </a:r>
            <a:r>
              <a:rPr lang="ru-RU" sz="21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частях </a:t>
            </a:r>
            <a:r>
              <a:rPr lang="ru-RU" sz="21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Республики Карелия (ныне Мурманская область). К концу службы был радистом 1-го класса, чемпионом военного округа по радиосвязи. Сочинял стихи и песни на армейские темы, публиковал их в газете соединения и военного округа</a:t>
            </a:r>
            <a:r>
              <a:rPr lang="ru-RU" sz="2100" dirty="0"/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225425"/>
            <a:ext cx="4860925" cy="6804025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В 1955 г. Юрий Визбор окончил МГПИ по специальности «Русский </a:t>
            </a:r>
            <a:r>
              <a:rPr lang="ru-RU" dirty="0" err="1" smtClean="0"/>
              <a:t>яз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7089" y="225962"/>
            <a:ext cx="4690345" cy="5082628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4652" y="1600200"/>
            <a:ext cx="4381148" cy="5257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октябре 1957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г. Визбор уволился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ru-RU" sz="2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запас из армии в звании старшего сержанта и начал работать журналистом. </a:t>
            </a:r>
            <a:endParaRPr lang="ru-RU" sz="2200" b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Был </a:t>
            </a:r>
            <a:r>
              <a:rPr lang="ru-RU" sz="2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одним из организаторов звуковой газеты «Говорит Комсомолия</a:t>
            </a:r>
            <a:r>
              <a:rPr lang="ru-RU" sz="2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».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Песни Визбора, распространяемые в неофициальных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316288" cy="64807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магнитофонных </a:t>
            </a:r>
            <a:r>
              <a:rPr lang="ru-RU" sz="2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записях, приобретают популярность среди интеллигенции вообще, а в особенности среди студентов и туристов,– сперва в Москве, а затем и по всей стране</a:t>
            </a:r>
            <a:r>
              <a:rPr lang="ru-RU" sz="2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.</a:t>
            </a:r>
            <a:endParaRPr lang="ru-RU" sz="2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3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 1962 принял участие в создании радиостанции «Юность</a:t>
            </a:r>
            <a:r>
              <a:rPr lang="ru-RU" sz="23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».</a:t>
            </a:r>
            <a:endParaRPr lang="ru-RU" sz="23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3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 1964 выступает как создатель жанра «песни-репортажа»: в № 1 звукового журнала «Кругозор» публикуется первая такая песня — «На плато </a:t>
            </a:r>
            <a:r>
              <a:rPr lang="ru-RU" sz="2300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Расвумчорр</a:t>
            </a:r>
            <a:r>
              <a:rPr lang="ru-RU" sz="23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»..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4652" y="260648"/>
            <a:ext cx="4566555" cy="304246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95936" cy="514116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Одним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из серьёзнейших увлечений Визбора всю жизнь были путешествия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      и горные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походы. Поэт занимался альпинизмом, участвовал в экспедициях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143822" y="260648"/>
            <a:ext cx="4820666" cy="640871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на Кавказ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, Памир и Тянь-Шань; был инструктором по горнолыжному спорту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.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Увлечение горными вершинами и альпинизмом нашло отражение и в песнях («Домбайский вальс», «</a:t>
            </a:r>
            <a:r>
              <a:rPr lang="ru-RU" sz="2400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Хамар-Дабан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», «Поминки», «Песня альпинистов», «Фанские горы», «Непогода в горах»,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и 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др.), и сделало песни Визбора популярными среди туристов. Не все знали, кто именно являлся автором этих песен; они считались народными</a:t>
            </a:r>
            <a:r>
              <a:rPr lang="ru-RU" sz="24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60648"/>
            <a:ext cx="3244230" cy="395881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787571" y="1534126"/>
            <a:ext cx="3096344" cy="50632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Первую роль в кино Визбор сыграл в 1966 году, снявшись в известном фильме </a:t>
            </a:r>
            <a:r>
              <a:rPr lang="ru-RU" sz="3200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Марлена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Хуциева «Июльский дождь».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557338"/>
            <a:ext cx="5586412" cy="3381375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В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дальнейшем Визбор довольно регулярно снимался в кино, отметившись в таких знаковых для 1960-70-х гг. фильмах,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24847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как «Красная палатка»,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«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Начало», «Дневник директора школы». Особенно удачной стала главная роль в фильме Ларисы Шепитько «Ты и я», где он сыграл в паре с Аллой Демидовой. Также примечательна его роль в фильме Андрея Смирнова «Белорусский вокзал» (1970).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88913"/>
            <a:ext cx="4032250" cy="3362325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561</Words>
  <Application>Microsoft Office PowerPoint</Application>
  <PresentationFormat>Экран (4:3)</PresentationFormat>
  <Paragraphs>90</Paragraphs>
  <Slides>20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визбор</dc:title>
  <dc:creator>Лена</dc:creator>
  <cp:lastModifiedBy>Алексей</cp:lastModifiedBy>
  <cp:revision>33</cp:revision>
  <dcterms:created xsi:type="dcterms:W3CDTF">2015-11-13T12:58:09Z</dcterms:created>
  <dcterms:modified xsi:type="dcterms:W3CDTF">2016-08-18T19:35:30Z</dcterms:modified>
</cp:coreProperties>
</file>